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AFCB1F-0B32-49B2-A07B-114D3DF644EE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34B10-EADC-477A-AD7A-933BF3713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AFCB1F-0B32-49B2-A07B-114D3DF644EE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34B10-EADC-477A-AD7A-933BF3713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AFCB1F-0B32-49B2-A07B-114D3DF644EE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34B10-EADC-477A-AD7A-933BF3713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AFCB1F-0B32-49B2-A07B-114D3DF644EE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34B10-EADC-477A-AD7A-933BF3713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AFCB1F-0B32-49B2-A07B-114D3DF644EE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34B10-EADC-477A-AD7A-933BF3713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AFCB1F-0B32-49B2-A07B-114D3DF644EE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34B10-EADC-477A-AD7A-933BF3713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AFCB1F-0B32-49B2-A07B-114D3DF644EE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34B10-EADC-477A-AD7A-933BF3713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AFCB1F-0B32-49B2-A07B-114D3DF644EE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34B10-EADC-477A-AD7A-933BF3713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AFCB1F-0B32-49B2-A07B-114D3DF644EE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34B10-EADC-477A-AD7A-933BF3713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AFCB1F-0B32-49B2-A07B-114D3DF644EE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34B10-EADC-477A-AD7A-933BF3713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AFCB1F-0B32-49B2-A07B-114D3DF644EE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34B10-EADC-477A-AD7A-933BF37134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1AFCB1F-0B32-49B2-A07B-114D3DF644EE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DF34B10-EADC-477A-AD7A-933BF3713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6250" r="1977" b="4167"/>
          <a:stretch>
            <a:fillRect/>
          </a:stretch>
        </p:blipFill>
        <p:spPr bwMode="auto">
          <a:xfrm>
            <a:off x="642910" y="1643050"/>
            <a:ext cx="785818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714612" y="500042"/>
            <a:ext cx="3714776" cy="92869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e.nlrs.ru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t="6250" r="1977" b="4167"/>
          <a:stretch>
            <a:fillRect/>
          </a:stretch>
        </p:blipFill>
        <p:spPr bwMode="auto">
          <a:xfrm>
            <a:off x="571472" y="1071546"/>
            <a:ext cx="785818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трелка вниз 3"/>
          <p:cNvSpPr/>
          <p:nvPr/>
        </p:nvSpPr>
        <p:spPr>
          <a:xfrm>
            <a:off x="7929586" y="285728"/>
            <a:ext cx="484632" cy="9286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58" t="10277" r="23083" b="36316"/>
          <a:stretch>
            <a:fillRect/>
          </a:stretch>
        </p:blipFill>
        <p:spPr bwMode="auto">
          <a:xfrm>
            <a:off x="2000232" y="1785926"/>
            <a:ext cx="500066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14546" y="642918"/>
            <a:ext cx="4572032" cy="857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огин: № читательского билета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Пароль: дата рождения в формате ГГГГММДД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4929198"/>
            <a:ext cx="5572164" cy="10715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После первого входа в систему пароль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необходимо</a:t>
            </a:r>
            <a:r>
              <a:rPr lang="ru-RU" b="1" dirty="0" smtClean="0">
                <a:solidFill>
                  <a:srgbClr val="FF0000"/>
                </a:solidFill>
              </a:rPr>
              <a:t> изменить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t="9924" b="3591"/>
          <a:stretch>
            <a:fillRect/>
          </a:stretch>
        </p:blipFill>
        <p:spPr bwMode="auto">
          <a:xfrm>
            <a:off x="1000100" y="571480"/>
            <a:ext cx="735811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трелка вправо 3"/>
          <p:cNvSpPr/>
          <p:nvPr/>
        </p:nvSpPr>
        <p:spPr>
          <a:xfrm>
            <a:off x="5715008" y="857232"/>
            <a:ext cx="1571636" cy="4286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7630" b="3865"/>
          <a:stretch>
            <a:fillRect/>
          </a:stretch>
        </p:blipFill>
        <p:spPr bwMode="auto">
          <a:xfrm>
            <a:off x="857224" y="785794"/>
            <a:ext cx="750099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643438" y="2285992"/>
            <a:ext cx="105727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верх 3"/>
          <p:cNvSpPr/>
          <p:nvPr/>
        </p:nvSpPr>
        <p:spPr>
          <a:xfrm>
            <a:off x="1785918" y="1857364"/>
            <a:ext cx="571504" cy="162135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6620" b="3353"/>
          <a:stretch>
            <a:fillRect/>
          </a:stretch>
        </p:blipFill>
        <p:spPr bwMode="auto">
          <a:xfrm>
            <a:off x="785786" y="785794"/>
            <a:ext cx="735811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трелка вверх 2"/>
          <p:cNvSpPr/>
          <p:nvPr/>
        </p:nvSpPr>
        <p:spPr>
          <a:xfrm>
            <a:off x="3357554" y="4286256"/>
            <a:ext cx="556070" cy="126416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2796" b="3541"/>
          <a:stretch>
            <a:fillRect/>
          </a:stretch>
        </p:blipFill>
        <p:spPr bwMode="auto">
          <a:xfrm>
            <a:off x="857224" y="642918"/>
            <a:ext cx="742955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t="6250" r="1977" b="4167"/>
          <a:stretch>
            <a:fillRect/>
          </a:stretch>
        </p:blipFill>
        <p:spPr bwMode="auto">
          <a:xfrm>
            <a:off x="642910" y="1428736"/>
            <a:ext cx="785818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357422" y="500042"/>
            <a:ext cx="4000528" cy="7143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Воспользуйтесь кнопкой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«СПРОСИ БИБЛИОТЕКАРЯ»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6072198" y="1357298"/>
            <a:ext cx="571504" cy="17145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357430"/>
            <a:ext cx="5929354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</TotalTime>
  <Words>31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2018-01-23T08:54:05Z</dcterms:created>
  <dcterms:modified xsi:type="dcterms:W3CDTF">2018-01-24T03:34:37Z</dcterms:modified>
</cp:coreProperties>
</file>